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6" autoAdjust="0"/>
    <p:restoredTop sz="94746" autoAdjust="0"/>
  </p:normalViewPr>
  <p:slideViewPr>
    <p:cSldViewPr>
      <p:cViewPr varScale="1">
        <p:scale>
          <a:sx n="71" d="100"/>
          <a:sy n="71" d="100"/>
        </p:scale>
        <p:origin x="-6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8256-A745-4948-99CA-05C07DDADF67}" type="datetimeFigureOut">
              <a:rPr lang="en-IN" smtClean="0"/>
              <a:t>03/26/2019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0A22-575B-4C63-8563-D44F6E1462C6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8256-A745-4948-99CA-05C07DDADF67}" type="datetimeFigureOut">
              <a:rPr lang="en-IN" smtClean="0"/>
              <a:t>03/26/2019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0A22-575B-4C63-8563-D44F6E1462C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8256-A745-4948-99CA-05C07DDADF67}" type="datetimeFigureOut">
              <a:rPr lang="en-IN" smtClean="0"/>
              <a:t>03/26/2019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0A22-575B-4C63-8563-D44F6E1462C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8256-A745-4948-99CA-05C07DDADF67}" type="datetimeFigureOut">
              <a:rPr lang="en-IN" smtClean="0"/>
              <a:t>03/26/2019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0A22-575B-4C63-8563-D44F6E1462C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8256-A745-4948-99CA-05C07DDADF67}" type="datetimeFigureOut">
              <a:rPr lang="en-IN" smtClean="0"/>
              <a:t>03/26/2019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0A22-575B-4C63-8563-D44F6E1462C6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8256-A745-4948-99CA-05C07DDADF67}" type="datetimeFigureOut">
              <a:rPr lang="en-IN" smtClean="0"/>
              <a:t>03/26/2019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0A22-575B-4C63-8563-D44F6E1462C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8256-A745-4948-99CA-05C07DDADF67}" type="datetimeFigureOut">
              <a:rPr lang="en-IN" smtClean="0"/>
              <a:t>03/26/2019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0A22-575B-4C63-8563-D44F6E1462C6}" type="slidenum">
              <a:rPr lang="en-IN" smtClean="0"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8256-A745-4948-99CA-05C07DDADF67}" type="datetimeFigureOut">
              <a:rPr lang="en-IN" smtClean="0"/>
              <a:t>03/26/2019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0A22-575B-4C63-8563-D44F6E1462C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8256-A745-4948-99CA-05C07DDADF67}" type="datetimeFigureOut">
              <a:rPr lang="en-IN" smtClean="0"/>
              <a:t>03/26/2019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0A22-575B-4C63-8563-D44F6E1462C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8256-A745-4948-99CA-05C07DDADF67}" type="datetimeFigureOut">
              <a:rPr lang="en-IN" smtClean="0"/>
              <a:t>03/26/2019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0A22-575B-4C63-8563-D44F6E1462C6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8256-A745-4948-99CA-05C07DDADF67}" type="datetimeFigureOut">
              <a:rPr lang="en-IN" smtClean="0"/>
              <a:t>03/26/2019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0A22-575B-4C63-8563-D44F6E1462C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6818256-A745-4948-99CA-05C07DDADF67}" type="datetimeFigureOut">
              <a:rPr lang="en-IN" smtClean="0"/>
              <a:t>03/26/2019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AA70A22-575B-4C63-8563-D44F6E1462C6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318013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5933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8600" cy="1927225"/>
          </a:xfrm>
        </p:spPr>
        <p:txBody>
          <a:bodyPr/>
          <a:lstStyle/>
          <a:p>
            <a:r>
              <a:rPr lang="en-IN" dirty="0" smtClean="0"/>
              <a:t>Sample File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Lorem Ipsum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406" y="3244334"/>
            <a:ext cx="28777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Lorem </a:t>
            </a:r>
            <a:r>
              <a:rPr lang="en-IN" dirty="0" err="1" smtClean="0"/>
              <a:t>Ipsum</a:t>
            </a:r>
            <a:r>
              <a:rPr lang="en-IN" dirty="0" err="1"/>
              <a:t>Lorem</a:t>
            </a:r>
            <a:r>
              <a:rPr lang="en-IN" dirty="0"/>
              <a:t>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r>
              <a:rPr lang="en-IN" dirty="0"/>
              <a:t>Lorem Ipsum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</TotalTime>
  <Words>1330</Words>
  <Application>Microsoft Office PowerPoint</Application>
  <PresentationFormat>On-screen Show (4:3)</PresentationFormat>
  <Paragraphs>614</Paragraphs>
  <Slides>103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103</vt:i4>
      </vt:variant>
    </vt:vector>
  </HeadingPairs>
  <TitlesOfParts>
    <vt:vector size="104" baseType="lpstr">
      <vt:lpstr>Clarity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  <vt:lpstr>Sample File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File</dc:title>
  <dc:creator>Cre</dc:creator>
  <cp:lastModifiedBy>Cre</cp:lastModifiedBy>
  <cp:revision>1</cp:revision>
  <dcterms:created xsi:type="dcterms:W3CDTF">2019-03-25T18:55:40Z</dcterms:created>
  <dcterms:modified xsi:type="dcterms:W3CDTF">2019-03-25T19:00:30Z</dcterms:modified>
</cp:coreProperties>
</file>